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5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5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13AA-7A79-444A-87FD-322913A02B4A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1449-8F9F-4D8B-9E04-48E8CA81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4035" y="1122363"/>
            <a:ext cx="9923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Interest rates at a low of 2% cause consumers to take out loans and buy homes.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A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Expansion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There is a boom in vacation real estate investments.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Expansion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1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Car dealers lower prices and offer rebates to attract customers.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K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Contraction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A large number of major corporations and banks go out of business.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L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Trough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6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New high tech businesses begin hiring many of the unemployed.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M</a:t>
            </a:r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Expansion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0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Due to factory closures unemployment has risen to a five year high of 10%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B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917331" y="2607653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Trough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599" y="685798"/>
            <a:ext cx="9923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Due to increased consumer spending, the Federal Reserve raises interest rates to slow the economy down.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Expansion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53405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The DOW Jones industrial average </a:t>
            </a:r>
            <a:r>
              <a:rPr lang="en-US" sz="7200" dirty="0" smtClean="0"/>
              <a:t>(stock market) reaches </a:t>
            </a:r>
            <a:r>
              <a:rPr lang="en-US" sz="7200" dirty="0"/>
              <a:t>an all-time high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Peak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7811" y="675996"/>
            <a:ext cx="9923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GDP declines for four consecutive months, causing the Federal Reserve to lower interest rates.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E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Contraction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8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The unemployment rate is at 3.4%, a new 15 year </a:t>
            </a:r>
            <a:r>
              <a:rPr lang="en-US" sz="7200" dirty="0" smtClean="0"/>
              <a:t>low.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Peak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4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0235" y="1667435"/>
            <a:ext cx="99239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7200" dirty="0"/>
              <a:t>Stores continue to place large orders to keep up with growing demand.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G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Expansion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4035" y="1006239"/>
            <a:ext cx="9923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Business surpluses accumulate because consumer demand has fallen off.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H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Contraction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3000" contras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4035" y="1038829"/>
            <a:ext cx="9923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Consumers begin to cut back on spending for luxuries such as entertainment.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0" y="97775"/>
            <a:ext cx="2002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 rot="21012802">
            <a:off x="851078" y="2494045"/>
            <a:ext cx="101020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C00000"/>
                </a:solidFill>
              </a:rPr>
              <a:t>Contraction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200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Marquez, Anna Leigh B.</dc:creator>
  <cp:lastModifiedBy>Dipietro, Margaret S.</cp:lastModifiedBy>
  <cp:revision>5</cp:revision>
  <dcterms:created xsi:type="dcterms:W3CDTF">2017-03-09T17:32:28Z</dcterms:created>
  <dcterms:modified xsi:type="dcterms:W3CDTF">2017-12-10T13:36:41Z</dcterms:modified>
</cp:coreProperties>
</file>