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Create your budget!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7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Groceries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48" y="-93812"/>
            <a:ext cx="11239564" cy="4581144"/>
          </a:xfrm>
        </p:spPr>
        <p:txBody>
          <a:bodyPr/>
          <a:lstStyle/>
          <a:p>
            <a:r>
              <a:rPr lang="en-US" b="1" dirty="0" smtClean="0"/>
              <a:t>Groceries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-$250 = eating very well (whatever your heart desires)</a:t>
            </a:r>
          </a:p>
          <a:p>
            <a:r>
              <a:rPr lang="en-US" dirty="0" smtClean="0"/>
              <a:t>-$200 = eating well (protein, some veggies, snack foods)</a:t>
            </a:r>
          </a:p>
          <a:p>
            <a:r>
              <a:rPr lang="en-US" dirty="0" smtClean="0"/>
              <a:t>-$125 = eating to get by (primarily snack foods and store brand stuff)</a:t>
            </a:r>
          </a:p>
          <a:p>
            <a:r>
              <a:rPr lang="en-US" dirty="0" smtClean="0"/>
              <a:t>-$75 = Ramen diet (not healthy)</a:t>
            </a:r>
            <a:endParaRPr lang="en-US" dirty="0"/>
          </a:p>
        </p:txBody>
      </p:sp>
      <p:pic>
        <p:nvPicPr>
          <p:cNvPr id="9226" name="Picture 10" descr="http://eddyskitchen.files.wordpress.com/2012/02/img_4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10" y="3291841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scientopia.org/blogs/scicurious/files/2010/10/ra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283" y="2882369"/>
            <a:ext cx="36099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0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61268"/>
            <a:ext cx="8534400" cy="1507067"/>
          </a:xfrm>
        </p:spPr>
        <p:txBody>
          <a:bodyPr/>
          <a:lstStyle/>
          <a:p>
            <a:r>
              <a:rPr lang="en-US" dirty="0" smtClean="0"/>
              <a:t>Other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48" y="-93812"/>
            <a:ext cx="11239564" cy="4581144"/>
          </a:xfrm>
        </p:spPr>
        <p:txBody>
          <a:bodyPr/>
          <a:lstStyle/>
          <a:p>
            <a:r>
              <a:rPr lang="en-US" b="1" dirty="0" smtClean="0"/>
              <a:t>Other Expenses:</a:t>
            </a:r>
          </a:p>
          <a:p>
            <a:r>
              <a:rPr lang="en-US" b="1" u="sng" dirty="0" smtClean="0"/>
              <a:t>Saving</a:t>
            </a:r>
            <a:r>
              <a:rPr lang="en-US" dirty="0" smtClean="0"/>
              <a:t>: How much will you set aside to put in your savings?</a:t>
            </a:r>
          </a:p>
          <a:p>
            <a:r>
              <a:rPr lang="en-US" b="1" u="sng" dirty="0" smtClean="0"/>
              <a:t>Household Items</a:t>
            </a:r>
            <a:r>
              <a:rPr lang="en-US" dirty="0" smtClean="0"/>
              <a:t>: How much will you set aside for your household items (cleaning supplies, toilet paper, laundry detergent, soap, etc.)</a:t>
            </a:r>
          </a:p>
          <a:p>
            <a:r>
              <a:rPr lang="en-US" b="1" u="sng" dirty="0" smtClean="0"/>
              <a:t>Credit Payment</a:t>
            </a:r>
            <a:r>
              <a:rPr lang="en-US" dirty="0" smtClean="0"/>
              <a:t>: How much do you want to put toward paying off your credit card each month? (minimum $15/month)</a:t>
            </a:r>
          </a:p>
          <a:p>
            <a:r>
              <a:rPr lang="en-US" b="1" u="sng" dirty="0" smtClean="0"/>
              <a:t>Miscellaneous</a:t>
            </a:r>
            <a:r>
              <a:rPr lang="en-US" dirty="0" smtClean="0"/>
              <a:t>: How much will you set aside for spending on going out to eat, hanging out with friends, buying video games, apps, etc.</a:t>
            </a:r>
          </a:p>
          <a:p>
            <a:endParaRPr lang="en-US" dirty="0" smtClean="0"/>
          </a:p>
        </p:txBody>
      </p:sp>
      <p:pic>
        <p:nvPicPr>
          <p:cNvPr id="10256" name="Picture 16" descr="http://www.stonesav.com/uploads/SSBUMBCreditCard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3" y="3479038"/>
            <a:ext cx="3596787" cy="226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digitaltrends.com/wp-content/uploads/2012/08/restaura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44" y="3582661"/>
            <a:ext cx="4533259" cy="30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0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32" y="5532361"/>
            <a:ext cx="8534400" cy="1507067"/>
          </a:xfrm>
        </p:spPr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330" y="503218"/>
            <a:ext cx="6167851" cy="1579417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The Average House (own)</a:t>
            </a:r>
          </a:p>
          <a:p>
            <a:r>
              <a:rPr lang="en-US" sz="1800" dirty="0" smtClean="0"/>
              <a:t>-$800/month</a:t>
            </a:r>
          </a:p>
          <a:p>
            <a:r>
              <a:rPr lang="en-US" sz="1800" dirty="0" smtClean="0"/>
              <a:t>-$180 (water/electric/gas)/month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121425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Smaller House (own)</a:t>
            </a:r>
          </a:p>
          <a:p>
            <a:r>
              <a:rPr lang="en-US" dirty="0" smtClean="0"/>
              <a:t>-$650/month</a:t>
            </a:r>
          </a:p>
          <a:p>
            <a:r>
              <a:rPr lang="en-US" dirty="0"/>
              <a:t>-$</a:t>
            </a:r>
            <a:r>
              <a:rPr lang="en-US" dirty="0" smtClean="0"/>
              <a:t>120 </a:t>
            </a:r>
            <a:r>
              <a:rPr lang="en-US" dirty="0"/>
              <a:t>(water/electric/gas</a:t>
            </a:r>
            <a:r>
              <a:rPr lang="en-US" dirty="0" smtClean="0"/>
              <a:t>)/month</a:t>
            </a:r>
            <a:endParaRPr lang="en-US" dirty="0"/>
          </a:p>
        </p:txBody>
      </p:sp>
      <p:pic>
        <p:nvPicPr>
          <p:cNvPr id="1028" name="Picture 4" descr="http://www.whitegadget.com/attachments/pc-wallpapers/85254d1320380902-house-house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" y="1900053"/>
            <a:ext cx="5446530" cy="40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gsR8XO8IKJE/TnYv-0RJKCI/AAAAAAAAAhk/Xr0IqjVhty4/s1600/tiney+house+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41" y="1900053"/>
            <a:ext cx="4038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8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32" y="5532361"/>
            <a:ext cx="8534400" cy="1507067"/>
          </a:xfrm>
        </p:spPr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1"/>
            <a:ext cx="4937655" cy="121425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Rental House (rent)</a:t>
            </a:r>
          </a:p>
          <a:p>
            <a:r>
              <a:rPr lang="en-US" dirty="0" smtClean="0"/>
              <a:t>-$550/month</a:t>
            </a:r>
          </a:p>
          <a:p>
            <a:r>
              <a:rPr lang="en-US" dirty="0"/>
              <a:t>-$</a:t>
            </a:r>
            <a:r>
              <a:rPr lang="en-US" dirty="0" smtClean="0"/>
              <a:t>100 </a:t>
            </a:r>
            <a:r>
              <a:rPr lang="en-US" dirty="0"/>
              <a:t>(water/electric/gas)/month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121425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Apartment (rent)</a:t>
            </a:r>
          </a:p>
          <a:p>
            <a:r>
              <a:rPr lang="en-US" dirty="0" smtClean="0"/>
              <a:t>-$530/month</a:t>
            </a:r>
          </a:p>
          <a:p>
            <a:r>
              <a:rPr lang="en-US" dirty="0" smtClean="0"/>
              <a:t>--water/electric/gas included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www.jasonfrovich.com/images/rental-house.jpg?phpMyAdmin=n5fYQqe9slMiNr-pFjBiXnz4n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" y="1900053"/>
            <a:ext cx="5087551" cy="38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esthomealarmsystemsreviews.com/wp-content/uploads/2012/04/ap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21" y="1900053"/>
            <a:ext cx="6088575" cy="456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0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32" y="5532361"/>
            <a:ext cx="8534400" cy="1507067"/>
          </a:xfrm>
        </p:spPr>
        <p:txBody>
          <a:bodyPr/>
          <a:lstStyle/>
          <a:p>
            <a:r>
              <a:rPr lang="en-US" dirty="0" smtClean="0"/>
              <a:t>Automobile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955" y="234537"/>
            <a:ext cx="4937655" cy="166551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New Beauty (own)</a:t>
            </a:r>
          </a:p>
          <a:p>
            <a:r>
              <a:rPr lang="en-US" dirty="0" smtClean="0"/>
              <a:t>-$450/month</a:t>
            </a:r>
          </a:p>
          <a:p>
            <a:r>
              <a:rPr lang="en-US" dirty="0" smtClean="0"/>
              <a:t>-$90/month insurance</a:t>
            </a:r>
          </a:p>
          <a:p>
            <a:r>
              <a:rPr lang="en-US" dirty="0" smtClean="0"/>
              <a:t>-$250/month gas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7741" y="225302"/>
            <a:ext cx="4934479" cy="167474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New Economical (own)</a:t>
            </a:r>
          </a:p>
          <a:p>
            <a:r>
              <a:rPr lang="en-US" dirty="0" smtClean="0"/>
              <a:t>-$295/month</a:t>
            </a:r>
          </a:p>
          <a:p>
            <a:r>
              <a:rPr lang="en-US" dirty="0" smtClean="0"/>
              <a:t>-$32/month insurance</a:t>
            </a:r>
          </a:p>
          <a:p>
            <a:r>
              <a:rPr lang="en-US" dirty="0" smtClean="0"/>
              <a:t>-$100/month gas</a:t>
            </a:r>
            <a:endParaRPr lang="en-US" dirty="0"/>
          </a:p>
        </p:txBody>
      </p:sp>
      <p:pic>
        <p:nvPicPr>
          <p:cNvPr id="3074" name="Picture 2" descr="http://www.digitaltrends.com/wp-content/uploads/2013/02/bmw-3-series-gt-leak-2_1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4" y="1900053"/>
            <a:ext cx="5322786" cy="39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arinsurancecomparison.com/Images/Honda-Civ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76" y="1900053"/>
            <a:ext cx="6445825" cy="46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5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32" y="5532361"/>
            <a:ext cx="8534400" cy="1507067"/>
          </a:xfrm>
        </p:spPr>
        <p:txBody>
          <a:bodyPr/>
          <a:lstStyle/>
          <a:p>
            <a:r>
              <a:rPr lang="en-US" dirty="0" smtClean="0"/>
              <a:t>Automobile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098" y="270164"/>
            <a:ext cx="4937655" cy="142800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Used Guy (own)</a:t>
            </a:r>
          </a:p>
          <a:p>
            <a:r>
              <a:rPr lang="en-US" dirty="0" smtClean="0"/>
              <a:t>-$225/month</a:t>
            </a:r>
          </a:p>
          <a:p>
            <a:r>
              <a:rPr lang="en-US" dirty="0" smtClean="0"/>
              <a:t>-$45/month insurance</a:t>
            </a:r>
          </a:p>
          <a:p>
            <a:r>
              <a:rPr lang="en-US" dirty="0" smtClean="0"/>
              <a:t>-$140/month gas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270164"/>
            <a:ext cx="4934479" cy="142800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Lease (not owned)</a:t>
            </a:r>
          </a:p>
          <a:p>
            <a:r>
              <a:rPr lang="en-US" dirty="0" smtClean="0"/>
              <a:t>-$170/month</a:t>
            </a:r>
          </a:p>
          <a:p>
            <a:r>
              <a:rPr lang="en-US" dirty="0" smtClean="0"/>
              <a:t>-$70/month insurance</a:t>
            </a:r>
          </a:p>
          <a:p>
            <a:r>
              <a:rPr lang="en-US" dirty="0" smtClean="0"/>
              <a:t>-$100/month gas</a:t>
            </a:r>
            <a:endParaRPr lang="en-US" dirty="0"/>
          </a:p>
        </p:txBody>
      </p:sp>
      <p:pic>
        <p:nvPicPr>
          <p:cNvPr id="4100" name="Picture 4" descr="http://bolverk.net/wp-content/uploads/2007/04/wr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" y="1797873"/>
            <a:ext cx="5272225" cy="40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0.tqn.com/d/cars/1/0/W/S/2/ag_12focus_frtl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53" y="1797873"/>
            <a:ext cx="6248071" cy="46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4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32" y="5532361"/>
            <a:ext cx="8534400" cy="1507067"/>
          </a:xfrm>
        </p:spPr>
        <p:txBody>
          <a:bodyPr/>
          <a:lstStyle/>
          <a:p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1"/>
            <a:ext cx="4937655" cy="1214252"/>
          </a:xfrm>
        </p:spPr>
        <p:txBody>
          <a:bodyPr/>
          <a:lstStyle/>
          <a:p>
            <a:r>
              <a:rPr lang="en-US" b="1" dirty="0" smtClean="0"/>
              <a:t>The Sleek Techie (own)</a:t>
            </a:r>
          </a:p>
          <a:p>
            <a:r>
              <a:rPr lang="en-US" dirty="0" smtClean="0"/>
              <a:t>-$95/month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1214252"/>
          </a:xfrm>
        </p:spPr>
        <p:txBody>
          <a:bodyPr/>
          <a:lstStyle/>
          <a:p>
            <a:r>
              <a:rPr lang="en-US" b="1" dirty="0" smtClean="0"/>
              <a:t>The Average Joe</a:t>
            </a:r>
          </a:p>
          <a:p>
            <a:r>
              <a:rPr lang="en-US" dirty="0" smtClean="0"/>
              <a:t>-$65/month</a:t>
            </a:r>
            <a:endParaRPr lang="en-US" dirty="0"/>
          </a:p>
        </p:txBody>
      </p:sp>
      <p:pic>
        <p:nvPicPr>
          <p:cNvPr id="5126" name="Picture 6" descr="http://1.bp.blogspot.com/-E1bfO8Ft4P8/UiAsypuNTdI/AAAAAAAACO8/x-jB-YRrxik/s1600/Samsung-Galaxy-S5-rumor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112" y="2532133"/>
            <a:ext cx="4332509" cy="25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upload.wikimedia.org/wikipedia/commons/d/db/Nokia_E51_Phone_Black_Nero_Schwarz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79" y="1900053"/>
            <a:ext cx="6068669" cy="404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32" y="5532361"/>
            <a:ext cx="8534400" cy="1507067"/>
          </a:xfrm>
        </p:spPr>
        <p:txBody>
          <a:bodyPr/>
          <a:lstStyle/>
          <a:p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174864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Cheapie (own)</a:t>
            </a:r>
          </a:p>
          <a:p>
            <a:r>
              <a:rPr lang="en-US" dirty="0" smtClean="0"/>
              <a:t>-$40/month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174864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Pay-As-You-Go</a:t>
            </a:r>
          </a:p>
          <a:p>
            <a:r>
              <a:rPr lang="en-US" dirty="0" smtClean="0"/>
              <a:t>-$20/month</a:t>
            </a:r>
          </a:p>
          <a:p>
            <a:r>
              <a:rPr lang="en-US" dirty="0" smtClean="0"/>
              <a:t>-$5/text</a:t>
            </a:r>
          </a:p>
          <a:p>
            <a:r>
              <a:rPr lang="en-US" dirty="0" smtClean="0"/>
              <a:t>-$0.50/minute (outside of $10 free allotted per day)</a:t>
            </a:r>
            <a:endParaRPr lang="en-US" dirty="0"/>
          </a:p>
        </p:txBody>
      </p:sp>
      <p:pic>
        <p:nvPicPr>
          <p:cNvPr id="6146" name="Picture 2" descr="http://samsungflipphone.com/wp-content/uploads/2012/02/samsung-flip-ph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0" y="2000992"/>
            <a:ext cx="3810297" cy="38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unlocked-mobiles.com/images/nokia-6070-pay-as-you-go-mobile-phone-ext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6" y="2455250"/>
            <a:ext cx="2410692" cy="38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7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32" y="5532361"/>
            <a:ext cx="8534400" cy="1507067"/>
          </a:xfrm>
        </p:spPr>
        <p:txBody>
          <a:bodyPr/>
          <a:lstStyle/>
          <a:p>
            <a:r>
              <a:rPr lang="en-US" dirty="0" smtClean="0"/>
              <a:t>Television and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174864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Supreme Package </a:t>
            </a:r>
          </a:p>
          <a:p>
            <a:r>
              <a:rPr lang="en-US" dirty="0" smtClean="0"/>
              <a:t>-$158/month</a:t>
            </a:r>
          </a:p>
          <a:p>
            <a:r>
              <a:rPr lang="en-US" dirty="0" smtClean="0"/>
              <a:t>Includes:</a:t>
            </a:r>
          </a:p>
          <a:p>
            <a:r>
              <a:rPr lang="en-US" dirty="0" smtClean="0"/>
              <a:t>-Netflix, 140 cable channels, High-Speed Internet, HBO, SHOWTIME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174864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Regular</a:t>
            </a:r>
          </a:p>
          <a:p>
            <a:r>
              <a:rPr lang="en-US" dirty="0" smtClean="0"/>
              <a:t>-$92/month</a:t>
            </a:r>
          </a:p>
          <a:p>
            <a:r>
              <a:rPr lang="en-US" dirty="0" smtClean="0"/>
              <a:t>Includes:</a:t>
            </a:r>
          </a:p>
          <a:p>
            <a:r>
              <a:rPr lang="en-US" dirty="0" smtClean="0"/>
              <a:t>-70 cable channels, High-Speed Internet, Netflix</a:t>
            </a:r>
            <a:endParaRPr lang="en-US" dirty="0"/>
          </a:p>
        </p:txBody>
      </p:sp>
      <p:pic>
        <p:nvPicPr>
          <p:cNvPr id="8194" name="Picture 2" descr="http://gigaom2.files.wordpress.com/2011/01/tv-apps.jpg?w=300&amp;h=200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434440"/>
            <a:ext cx="5295199" cy="353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media.merchantcircle.com/17948030/football-tv-screen_ful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03" y="2434440"/>
            <a:ext cx="5271344" cy="39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32" y="5532361"/>
            <a:ext cx="8534400" cy="1507067"/>
          </a:xfrm>
        </p:spPr>
        <p:txBody>
          <a:bodyPr/>
          <a:lstStyle/>
          <a:p>
            <a:r>
              <a:rPr lang="en-US" dirty="0" smtClean="0"/>
              <a:t>Television and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1748641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Basic</a:t>
            </a:r>
          </a:p>
          <a:p>
            <a:r>
              <a:rPr lang="en-US" dirty="0" smtClean="0"/>
              <a:t>-$30/month</a:t>
            </a:r>
          </a:p>
          <a:p>
            <a:r>
              <a:rPr lang="en-US" dirty="0" smtClean="0"/>
              <a:t>Includes:</a:t>
            </a:r>
          </a:p>
          <a:p>
            <a:r>
              <a:rPr lang="en-US" dirty="0" smtClean="0"/>
              <a:t>-60 cable channels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174864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Internet Only</a:t>
            </a:r>
          </a:p>
          <a:p>
            <a:r>
              <a:rPr lang="en-US" dirty="0" smtClean="0"/>
              <a:t>-$67/month</a:t>
            </a:r>
          </a:p>
          <a:p>
            <a:r>
              <a:rPr lang="en-US" dirty="0" smtClean="0"/>
              <a:t>Includes:</a:t>
            </a:r>
          </a:p>
          <a:p>
            <a:r>
              <a:rPr lang="en-US" dirty="0" smtClean="0"/>
              <a:t>-High Speed Internet</a:t>
            </a:r>
            <a:endParaRPr lang="en-US" dirty="0"/>
          </a:p>
        </p:txBody>
      </p:sp>
      <p:pic>
        <p:nvPicPr>
          <p:cNvPr id="7174" name="Picture 6" descr="http://www.blogcdn.com/www.engadget.com/media/2008/07/7-4-08-wnc-tv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8" y="2539848"/>
            <a:ext cx="3990015" cy="29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1y4o79syc6g4difua2cvof9qco.wpengine.netdna-cdn.com/wp-content/uploads/2013/08/inter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3" y="2434441"/>
            <a:ext cx="4351631" cy="35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6100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109</TotalTime>
  <Words>371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Slice</vt:lpstr>
      <vt:lpstr>Create your budget!</vt:lpstr>
      <vt:lpstr>Housing</vt:lpstr>
      <vt:lpstr>Housing</vt:lpstr>
      <vt:lpstr>Automobile</vt:lpstr>
      <vt:lpstr>Automobile</vt:lpstr>
      <vt:lpstr>Phone</vt:lpstr>
      <vt:lpstr>Phone</vt:lpstr>
      <vt:lpstr>Television and Internet</vt:lpstr>
      <vt:lpstr>Television and Internet</vt:lpstr>
      <vt:lpstr>Groceries</vt:lpstr>
      <vt:lpstr>Other expenses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your budget!</dc:title>
  <dc:creator>Arnesen, Sigurd J.</dc:creator>
  <cp:lastModifiedBy>Dipietro, Margaret S.</cp:lastModifiedBy>
  <cp:revision>14</cp:revision>
  <dcterms:created xsi:type="dcterms:W3CDTF">2013-11-07T22:40:18Z</dcterms:created>
  <dcterms:modified xsi:type="dcterms:W3CDTF">2017-10-30T16:04:08Z</dcterms:modified>
  <cp:contentStatus/>
</cp:coreProperties>
</file>